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6"/>
  </p:notesMasterIdLst>
  <p:sldIdLst>
    <p:sldId id="360" r:id="rId3"/>
    <p:sldId id="342" r:id="rId4"/>
    <p:sldId id="296" r:id="rId5"/>
    <p:sldId id="363" r:id="rId6"/>
    <p:sldId id="364" r:id="rId7"/>
    <p:sldId id="365" r:id="rId8"/>
    <p:sldId id="362" r:id="rId9"/>
    <p:sldId id="346" r:id="rId10"/>
    <p:sldId id="355" r:id="rId11"/>
    <p:sldId id="356" r:id="rId12"/>
    <p:sldId id="357" r:id="rId13"/>
    <p:sldId id="358" r:id="rId14"/>
    <p:sldId id="361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83DB6-5AC7-49DE-AE51-3B9F2A2298A6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21263B-5E1F-4E6E-B1F6-186CEBD3C8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548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103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1685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26498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0955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3319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92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84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1099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091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7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Happy Birthday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单元整合</a:t>
            </a:r>
            <a:endParaRPr lang="zh-CN" altLang="en-US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147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11976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五、非谓语动词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.Many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people enjoy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zongzi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themselves on the Dragon Boat Festival.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A.making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B.made        C.to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60309" y="203468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204464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38873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六、特殊疑问句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 you learn these words by heart?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—By using them in different ways.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A.When	B.How	C.Why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D.Where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 Wu,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I keep the guitar?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—For five days.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A.how often	B.how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soon    C.how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	D.how much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99994" y="146960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2578781" y="310731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29456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2367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.—David,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—I’m 15 years old.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A.how old are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B.how are you doing?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C.how tall are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D.how do you do?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32201" y="86477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560738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437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复习梳理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专题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核心突破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复习梳理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894153025"/>
              </p:ext>
            </p:extLst>
          </p:nvPr>
        </p:nvGraphicFramePr>
        <p:xfrm>
          <a:off x="381000" y="842460"/>
          <a:ext cx="11430000" cy="4889627"/>
        </p:xfrm>
        <a:graphic>
          <a:graphicData uri="http://schemas.openxmlformats.org/drawingml/2006/table">
            <a:tbl>
              <a:tblPr firstRow="1" firstCol="1" bandRow="1"/>
              <a:tblGrid>
                <a:gridCol w="831351"/>
                <a:gridCol w="3657600"/>
                <a:gridCol w="6941049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景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交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际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1.please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2.next time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3.whom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1.How old 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2.—When is ...? —It’s on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3.What does ...want to do?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4.—How much is ...? —It’s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5.—Can I help you? —Yes, please./No, thanks.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6.How about 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7.Let’s go and buy 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8.—Have a nice day! —Thanks.You too.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36303086"/>
              </p:ext>
            </p:extLst>
          </p:nvPr>
        </p:nvGraphicFramePr>
        <p:xfrm>
          <a:off x="381000" y="798576"/>
          <a:ext cx="11430000" cy="4437888"/>
        </p:xfrm>
        <a:graphic>
          <a:graphicData uri="http://schemas.openxmlformats.org/drawingml/2006/table">
            <a:tbl>
              <a:tblPr firstRow="1" firstCol="1" bandRow="1"/>
              <a:tblGrid>
                <a:gridCol w="1206500"/>
                <a:gridCol w="6172200"/>
                <a:gridCol w="40513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物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场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所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1.balloon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2.chocolate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3.yogurt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4.village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5.kilo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6.have a sale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7.total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8.price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9.pizza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10.list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11.something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12.national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13.a pair of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1.How many balloons do you want?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2.We have a sale today.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3.It comes with some candles.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4.Six yuan a kilo.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5.What’s the total?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948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412606248"/>
              </p:ext>
            </p:extLst>
          </p:nvPr>
        </p:nvGraphicFramePr>
        <p:xfrm>
          <a:off x="381000" y="214122"/>
          <a:ext cx="11430000" cy="6102096"/>
        </p:xfrm>
        <a:graphic>
          <a:graphicData uri="http://schemas.openxmlformats.org/drawingml/2006/table">
            <a:tbl>
              <a:tblPr firstRow="1" firstCol="1" bandRow="1"/>
              <a:tblGrid>
                <a:gridCol w="787400"/>
                <a:gridCol w="4163888"/>
                <a:gridCol w="647871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活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1.celebrate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2.spend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3.mark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4.plant a small tree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5.help sb do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   6.eat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birthday noodles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7.make a wish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8.grow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9.blow out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10.make a cake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11.have a party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12.sing the “Happy Birthday” song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zh-CN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 height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1.We celebrate our own birthdays.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2.I always eat birthday noodles.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3.I usually have a party with my friends to celebrate.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4.My mother always makes my favourite cake.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5.Then I make a wish and blow out the candles.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6.We enjoy the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cake, andI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open all the gifts.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871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493507731"/>
              </p:ext>
            </p:extLst>
          </p:nvPr>
        </p:nvGraphicFramePr>
        <p:xfrm>
          <a:off x="381000" y="303973"/>
          <a:ext cx="11430000" cy="5547360"/>
        </p:xfrm>
        <a:graphic>
          <a:graphicData uri="http://schemas.openxmlformats.org/drawingml/2006/table">
            <a:tbl>
              <a:tblPr firstRow="1" firstCol="1" bandRow="1"/>
              <a:tblGrid>
                <a:gridCol w="851899"/>
                <a:gridCol w="4485911"/>
                <a:gridCol w="609219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爱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好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1.surprise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2.meaningful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3.example   4.enjoy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5.date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6.language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7.fun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8.international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9.something different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1.It’s fun to look at the marks later.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2.Planting a tree for your birthday is a great idea.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3.Long noodles are a symbol of long life.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4.I’d like to watch it grow with me.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1./h/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/r/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/l/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/m/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/n/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宋体" panose="02010600030101010101" pitchFamily="2" charset="-122"/>
                          <a:cs typeface="Cambria" panose="02040503050406030204" pitchFamily="18" charset="0"/>
                        </a:rPr>
                        <a:t>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/w/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/j/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句子的升调和降调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序数词的构成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特殊疑问句的用法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488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专题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核心突破</a:t>
              </a:r>
              <a:endParaRPr lang="zh-CN" altLang="en-US" sz="320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136826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一、序数词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for him to take part in this kind of game.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A.one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B.two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C.three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D.third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198639" y="17632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81000" y="2909619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二、名词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you know when the Dragon Boat Festival is this year?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—Sorry, I don’t know the exact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763771" y="4063171"/>
            <a:ext cx="7809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date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0174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22982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三、短语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There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a lot of ways to keep healthy.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we can do more exercise and eat less junk food.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A.To our surprise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B.In the end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C.For example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32284" y="105790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54008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四、形容词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opened the door and all my friends shouted “Happy Birthday!” I had no idea they were coming. I was so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A.interested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B.surprised    C.interesting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D.surprising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有意义的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to do a survey on how to go green in the community.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Local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plants and animals are well protected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国家的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parks.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71225" y="194148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1378299" y="2997526"/>
            <a:ext cx="18181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meaningful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7746683" y="4168781"/>
            <a:ext cx="1338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national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24756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304</TotalTime>
  <Words>427</Words>
  <Application>Microsoft Office PowerPoint</Application>
  <PresentationFormat>宽屏</PresentationFormat>
  <Paragraphs>124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Cambria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52</cp:revision>
  <dcterms:created xsi:type="dcterms:W3CDTF">2021-07-19T03:09:34Z</dcterms:created>
  <dcterms:modified xsi:type="dcterms:W3CDTF">2025-09-09T00:21:49Z</dcterms:modified>
</cp:coreProperties>
</file>